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640"/>
    <p:restoredTop sz="94694"/>
  </p:normalViewPr>
  <p:slideViewPr>
    <p:cSldViewPr snapToGrid="0">
      <p:cViewPr varScale="1">
        <p:scale>
          <a:sx n="74" d="100"/>
          <a:sy n="74" d="100"/>
        </p:scale>
        <p:origin x="176" y="1192"/>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 Id="rId32" Type="http://schemas.openxmlformats.org/officeDocument/2006/relationships/font" Target="fonts/font9.fntdata"/><Relationship Id="rId33" Type="http://schemas.openxmlformats.org/officeDocument/2006/relationships/font" Target="fonts/font10.fntdata"/><Relationship Id="rId34" Type="http://schemas.openxmlformats.org/officeDocument/2006/relationships/font" Target="fonts/font11.fntdata"/><Relationship Id="rId35" Type="http://schemas.openxmlformats.org/officeDocument/2006/relationships/font" Target="fonts/font12.fntdata"/><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1" Type="http://schemas.openxmlformats.org/officeDocument/2006/relationships/hyperlink" Target="https://fuhrmanator.github.io/GIFT-grammar-PEG.js/editor/editor.html"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quiz_gift_template.txt" TargetMode="External"/><Relationship Id="rId2" Type="http://schemas.openxmlformats.org/officeDocument/2006/relationships/hyperlink" Target="https://fuhrmanator.github.io/GIFT-grammar-PEG.js/editor/editor.html"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02/08/2023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sessionlab.com/library/" TargetMode="External"/><Relationship Id="rId3" Type="http://schemas.openxmlformats.org/officeDocument/2006/relationships/hyperlink" Target="https://www.businesstrainingworks.com/training-resource/25-activities-for-making-lecture-based-training-active/" TargetMode="Externa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fair-by-design-methodology.github.io/FAIR-by-Design_ToT/latest/Stage%203%3A%20Design/06-Learning%20unit%20development/attachments/quiz_gift_template.txt" TargetMode="External"/><Relationship Id="rId3" Type="http://schemas.openxmlformats.org/officeDocument/2006/relationships/hyperlink" Target="https://docs.moodle.org/402/en/GIFT_format" TargetMode="Externa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edx.org/" TargetMode="External"/><Relationship Id="rId3" Type="http://schemas.openxmlformats.org/officeDocument/2006/relationships/hyperlink" Target="https://teach.com/what/teachers-know/teaching-methods/"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a:t>WP2 T3 | FAIR-by-Design ToT | Day 2</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1117</TotalTime>
  <Words>938</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44</cp:revision>
  <dcterms:created xsi:type="dcterms:W3CDTF">2022-09-22T13:19:16Z</dcterms:created>
  <dcterms:modified xsi:type="dcterms:W3CDTF">2023-08-02T10:08:07Z</dcterms:modified>
  <cp:category/>
  <dc:identifier/>
  <cp:contentStatus/>
  <dc:language/>
  <cp:version/>
</cp:coreProperties>
</file>